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87689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956618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186691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414392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690951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367344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996117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8117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74102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604584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815997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A711B5-2115-45C1-8945-4CD8CCC3DB36}" type="datetimeFigureOut">
              <a:rPr lang="pt-BR" smtClean="0"/>
              <a:t>26/02/2016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179989-2F28-4935-9FD0-F71FBA1F1C24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9517715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4944643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WPS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WPS Presentation</dc:title>
</cp:coreProperties>
</file>

<file path=docProps/thumbnail.jpeg>
</file>