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6"/>
  </p:notesMasterIdLst>
  <p:sldIdLst>
    <p:sldId id="261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58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3" d="100"/>
          <a:sy n="83" d="100"/>
        </p:scale>
        <p:origin x="393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microsoft.com/office/2016/11/relationships/changesInfo" Target="changesInfos/changesInfo1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白井 達也【鈴鹿】" userId="ac445ecf-fad4-4acb-9b1c-0b71fb8a70e0" providerId="ADAL" clId="{80D83CA5-6AEF-423E-A9E5-88C221D1C517}"/>
    <pc:docChg chg="undo custSel addSld delSld modSld">
      <pc:chgData name="白井 達也【鈴鹿】" userId="ac445ecf-fad4-4acb-9b1c-0b71fb8a70e0" providerId="ADAL" clId="{80D83CA5-6AEF-423E-A9E5-88C221D1C517}" dt="2023-05-18T02:53:49.980" v="980" actId="403"/>
      <pc:docMkLst>
        <pc:docMk/>
      </pc:docMkLst>
      <pc:sldChg chg="addSp delSp modSp">
        <pc:chgData name="白井 達也【鈴鹿】" userId="ac445ecf-fad4-4acb-9b1c-0b71fb8a70e0" providerId="ADAL" clId="{80D83CA5-6AEF-423E-A9E5-88C221D1C517}" dt="2023-05-18T02:53:49.980" v="980" actId="403"/>
        <pc:sldMkLst>
          <pc:docMk/>
          <pc:sldMk cId="2937681208" sldId="261"/>
        </pc:sldMkLst>
        <pc:spChg chg="del mod">
          <ac:chgData name="白井 達也【鈴鹿】" userId="ac445ecf-fad4-4acb-9b1c-0b71fb8a70e0" providerId="ADAL" clId="{80D83CA5-6AEF-423E-A9E5-88C221D1C517}" dt="2023-05-16T05:44:52.803" v="369" actId="478"/>
          <ac:spMkLst>
            <pc:docMk/>
            <pc:sldMk cId="2937681208" sldId="261"/>
            <ac:spMk id="13" creationId="{096E606E-C28F-4798-9308-7CB2E4F0E976}"/>
          </ac:spMkLst>
        </pc:spChg>
        <pc:spChg chg="add mod">
          <ac:chgData name="白井 達也【鈴鹿】" userId="ac445ecf-fad4-4acb-9b1c-0b71fb8a70e0" providerId="ADAL" clId="{80D83CA5-6AEF-423E-A9E5-88C221D1C517}" dt="2023-05-18T02:53:49.980" v="980" actId="403"/>
          <ac:spMkLst>
            <pc:docMk/>
            <pc:sldMk cId="2937681208" sldId="261"/>
            <ac:spMk id="13" creationId="{E9FC8B4D-DBDB-4D1F-8122-C0C085F3CB49}"/>
          </ac:spMkLst>
        </pc:spChg>
        <pc:spChg chg="add mod">
          <ac:chgData name="白井 達也【鈴鹿】" userId="ac445ecf-fad4-4acb-9b1c-0b71fb8a70e0" providerId="ADAL" clId="{80D83CA5-6AEF-423E-A9E5-88C221D1C517}" dt="2023-05-16T05:45:54.336" v="402" actId="164"/>
          <ac:spMkLst>
            <pc:docMk/>
            <pc:sldMk cId="2937681208" sldId="261"/>
            <ac:spMk id="14" creationId="{8A9E8ACE-06C2-42FC-AE78-F73DF06DA511}"/>
          </ac:spMkLst>
        </pc:spChg>
        <pc:spChg chg="add mod">
          <ac:chgData name="白井 達也【鈴鹿】" userId="ac445ecf-fad4-4acb-9b1c-0b71fb8a70e0" providerId="ADAL" clId="{80D83CA5-6AEF-423E-A9E5-88C221D1C517}" dt="2023-05-16T06:06:59.027" v="552" actId="1076"/>
          <ac:spMkLst>
            <pc:docMk/>
            <pc:sldMk cId="2937681208" sldId="261"/>
            <ac:spMk id="17" creationId="{0AB3C681-B242-47AD-B624-2956EA042AF7}"/>
          </ac:spMkLst>
        </pc:spChg>
        <pc:spChg chg="mod">
          <ac:chgData name="白井 達也【鈴鹿】" userId="ac445ecf-fad4-4acb-9b1c-0b71fb8a70e0" providerId="ADAL" clId="{80D83CA5-6AEF-423E-A9E5-88C221D1C517}" dt="2023-05-16T05:43:06.613" v="314" actId="20577"/>
          <ac:spMkLst>
            <pc:docMk/>
            <pc:sldMk cId="2937681208" sldId="261"/>
            <ac:spMk id="18" creationId="{5F7A3763-37C4-42A5-8A5D-E244D24885CD}"/>
          </ac:spMkLst>
        </pc:spChg>
        <pc:spChg chg="mod">
          <ac:chgData name="白井 達也【鈴鹿】" userId="ac445ecf-fad4-4acb-9b1c-0b71fb8a70e0" providerId="ADAL" clId="{80D83CA5-6AEF-423E-A9E5-88C221D1C517}" dt="2023-05-16T05:43:56.712" v="358" actId="14100"/>
          <ac:spMkLst>
            <pc:docMk/>
            <pc:sldMk cId="2937681208" sldId="261"/>
            <ac:spMk id="20" creationId="{8B6BE5C4-B7A7-4BCD-8C93-44B3CA06F929}"/>
          </ac:spMkLst>
        </pc:spChg>
        <pc:spChg chg="mod">
          <ac:chgData name="白井 達也【鈴鹿】" userId="ac445ecf-fad4-4acb-9b1c-0b71fb8a70e0" providerId="ADAL" clId="{80D83CA5-6AEF-423E-A9E5-88C221D1C517}" dt="2023-05-16T05:44:03.233" v="361" actId="1076"/>
          <ac:spMkLst>
            <pc:docMk/>
            <pc:sldMk cId="2937681208" sldId="261"/>
            <ac:spMk id="21" creationId="{CBF65912-1183-4726-B00B-923A63E263FC}"/>
          </ac:spMkLst>
        </pc:spChg>
        <pc:spChg chg="mod">
          <ac:chgData name="白井 達也【鈴鹿】" userId="ac445ecf-fad4-4acb-9b1c-0b71fb8a70e0" providerId="ADAL" clId="{80D83CA5-6AEF-423E-A9E5-88C221D1C517}" dt="2023-05-16T05:43:35.657" v="321" actId="20577"/>
          <ac:spMkLst>
            <pc:docMk/>
            <pc:sldMk cId="2937681208" sldId="261"/>
            <ac:spMk id="22" creationId="{B8782F69-158B-4978-A613-ACF700B13363}"/>
          </ac:spMkLst>
        </pc:spChg>
        <pc:spChg chg="mod">
          <ac:chgData name="白井 達也【鈴鹿】" userId="ac445ecf-fad4-4acb-9b1c-0b71fb8a70e0" providerId="ADAL" clId="{80D83CA5-6AEF-423E-A9E5-88C221D1C517}" dt="2023-05-16T05:43:59.449" v="359" actId="14100"/>
          <ac:spMkLst>
            <pc:docMk/>
            <pc:sldMk cId="2937681208" sldId="261"/>
            <ac:spMk id="24" creationId="{864E2FDE-FB03-4F12-A1FE-69C0179A5BA2}"/>
          </ac:spMkLst>
        </pc:spChg>
        <pc:spChg chg="mod">
          <ac:chgData name="白井 達也【鈴鹿】" userId="ac445ecf-fad4-4acb-9b1c-0b71fb8a70e0" providerId="ADAL" clId="{80D83CA5-6AEF-423E-A9E5-88C221D1C517}" dt="2023-05-16T05:43:30.897" v="320" actId="20577"/>
          <ac:spMkLst>
            <pc:docMk/>
            <pc:sldMk cId="2937681208" sldId="261"/>
            <ac:spMk id="27" creationId="{BAE97C20-8ABF-4284-B04E-DE7D8EB03170}"/>
          </ac:spMkLst>
        </pc:spChg>
        <pc:spChg chg="mod">
          <ac:chgData name="白井 達也【鈴鹿】" userId="ac445ecf-fad4-4acb-9b1c-0b71fb8a70e0" providerId="ADAL" clId="{80D83CA5-6AEF-423E-A9E5-88C221D1C517}" dt="2023-05-16T05:42:21.346" v="258"/>
          <ac:spMkLst>
            <pc:docMk/>
            <pc:sldMk cId="2937681208" sldId="261"/>
            <ac:spMk id="40" creationId="{3F33F31B-9E7C-4C2C-8ED1-EF19ABC2D904}"/>
          </ac:spMkLst>
        </pc:spChg>
        <pc:spChg chg="mod">
          <ac:chgData name="白井 達也【鈴鹿】" userId="ac445ecf-fad4-4acb-9b1c-0b71fb8a70e0" providerId="ADAL" clId="{80D83CA5-6AEF-423E-A9E5-88C221D1C517}" dt="2023-05-16T05:42:27.202" v="266"/>
          <ac:spMkLst>
            <pc:docMk/>
            <pc:sldMk cId="2937681208" sldId="261"/>
            <ac:spMk id="41" creationId="{CA0C0C37-102A-40C5-A107-AC681E3EA654}"/>
          </ac:spMkLst>
        </pc:spChg>
        <pc:spChg chg="mod">
          <ac:chgData name="白井 達也【鈴鹿】" userId="ac445ecf-fad4-4acb-9b1c-0b71fb8a70e0" providerId="ADAL" clId="{80D83CA5-6AEF-423E-A9E5-88C221D1C517}" dt="2023-05-16T05:44:15.168" v="365" actId="14100"/>
          <ac:spMkLst>
            <pc:docMk/>
            <pc:sldMk cId="2937681208" sldId="261"/>
            <ac:spMk id="46" creationId="{332E1A2F-BE24-40F1-A6AC-A9A6B8221CB8}"/>
          </ac:spMkLst>
        </pc:spChg>
        <pc:spChg chg="mod">
          <ac:chgData name="白井 達也【鈴鹿】" userId="ac445ecf-fad4-4acb-9b1c-0b71fb8a70e0" providerId="ADAL" clId="{80D83CA5-6AEF-423E-A9E5-88C221D1C517}" dt="2023-05-16T05:44:41.072" v="368" actId="1076"/>
          <ac:spMkLst>
            <pc:docMk/>
            <pc:sldMk cId="2937681208" sldId="261"/>
            <ac:spMk id="47" creationId="{D491D3BE-0D6E-4D85-AFBD-6967EB54C015}"/>
          </ac:spMkLst>
        </pc:spChg>
        <pc:spChg chg="mod">
          <ac:chgData name="白井 達也【鈴鹿】" userId="ac445ecf-fad4-4acb-9b1c-0b71fb8a70e0" providerId="ADAL" clId="{80D83CA5-6AEF-423E-A9E5-88C221D1C517}" dt="2023-05-16T05:42:56.066" v="313" actId="1036"/>
          <ac:spMkLst>
            <pc:docMk/>
            <pc:sldMk cId="2937681208" sldId="261"/>
            <ac:spMk id="48" creationId="{0BFFD6AC-E6FA-4C5F-8330-02D3834BC87D}"/>
          </ac:spMkLst>
        </pc:spChg>
        <pc:spChg chg="mod">
          <ac:chgData name="白井 達也【鈴鹿】" userId="ac445ecf-fad4-4acb-9b1c-0b71fb8a70e0" providerId="ADAL" clId="{80D83CA5-6AEF-423E-A9E5-88C221D1C517}" dt="2023-05-16T05:44:06.697" v="362" actId="14100"/>
          <ac:spMkLst>
            <pc:docMk/>
            <pc:sldMk cId="2937681208" sldId="261"/>
            <ac:spMk id="51" creationId="{6612A7C1-7862-457A-8C2B-4E03A251AFB9}"/>
          </ac:spMkLst>
        </pc:spChg>
        <pc:spChg chg="mod">
          <ac:chgData name="白井 達也【鈴鹿】" userId="ac445ecf-fad4-4acb-9b1c-0b71fb8a70e0" providerId="ADAL" clId="{80D83CA5-6AEF-423E-A9E5-88C221D1C517}" dt="2023-05-16T05:43:26.465" v="319" actId="20577"/>
          <ac:spMkLst>
            <pc:docMk/>
            <pc:sldMk cId="2937681208" sldId="261"/>
            <ac:spMk id="52" creationId="{72FF8A04-22D3-429B-80B5-F111BA9DF841}"/>
          </ac:spMkLst>
        </pc:spChg>
        <pc:spChg chg="mod">
          <ac:chgData name="白井 達也【鈴鹿】" userId="ac445ecf-fad4-4acb-9b1c-0b71fb8a70e0" providerId="ADAL" clId="{80D83CA5-6AEF-423E-A9E5-88C221D1C517}" dt="2023-05-16T06:06:43.293" v="546" actId="20577"/>
          <ac:spMkLst>
            <pc:docMk/>
            <pc:sldMk cId="2937681208" sldId="261"/>
            <ac:spMk id="53" creationId="{58B3004C-48A6-46EC-9029-5B007474F859}"/>
          </ac:spMkLst>
        </pc:spChg>
        <pc:spChg chg="add mod">
          <ac:chgData name="白井 達也【鈴鹿】" userId="ac445ecf-fad4-4acb-9b1c-0b71fb8a70e0" providerId="ADAL" clId="{80D83CA5-6AEF-423E-A9E5-88C221D1C517}" dt="2023-05-16T05:45:54.336" v="402" actId="164"/>
          <ac:spMkLst>
            <pc:docMk/>
            <pc:sldMk cId="2937681208" sldId="261"/>
            <ac:spMk id="54" creationId="{9D3379B3-3585-4E1B-820D-D5BDFE150E00}"/>
          </ac:spMkLst>
        </pc:spChg>
        <pc:spChg chg="add mod">
          <ac:chgData name="白井 達也【鈴鹿】" userId="ac445ecf-fad4-4acb-9b1c-0b71fb8a70e0" providerId="ADAL" clId="{80D83CA5-6AEF-423E-A9E5-88C221D1C517}" dt="2023-05-16T05:45:54.336" v="402" actId="164"/>
          <ac:spMkLst>
            <pc:docMk/>
            <pc:sldMk cId="2937681208" sldId="261"/>
            <ac:spMk id="57" creationId="{BB6AC7D4-C700-4D70-A8E9-958E67D8541C}"/>
          </ac:spMkLst>
        </pc:spChg>
        <pc:spChg chg="add mod">
          <ac:chgData name="白井 達也【鈴鹿】" userId="ac445ecf-fad4-4acb-9b1c-0b71fb8a70e0" providerId="ADAL" clId="{80D83CA5-6AEF-423E-A9E5-88C221D1C517}" dt="2023-05-16T05:45:54.336" v="402" actId="164"/>
          <ac:spMkLst>
            <pc:docMk/>
            <pc:sldMk cId="2937681208" sldId="261"/>
            <ac:spMk id="58" creationId="{10E366DA-D007-49B5-BDA3-5EEC5674C523}"/>
          </ac:spMkLst>
        </pc:spChg>
        <pc:spChg chg="add mod">
          <ac:chgData name="白井 達也【鈴鹿】" userId="ac445ecf-fad4-4acb-9b1c-0b71fb8a70e0" providerId="ADAL" clId="{80D83CA5-6AEF-423E-A9E5-88C221D1C517}" dt="2023-05-17T06:06:16.964" v="703" actId="207"/>
          <ac:spMkLst>
            <pc:docMk/>
            <pc:sldMk cId="2937681208" sldId="261"/>
            <ac:spMk id="59" creationId="{7EC5B9FB-DFA1-4324-89B0-1AF6546C18DA}"/>
          </ac:spMkLst>
        </pc:spChg>
        <pc:grpChg chg="add mod">
          <ac:chgData name="白井 達也【鈴鹿】" userId="ac445ecf-fad4-4acb-9b1c-0b71fb8a70e0" providerId="ADAL" clId="{80D83CA5-6AEF-423E-A9E5-88C221D1C517}" dt="2023-05-16T05:48:23.016" v="539" actId="1076"/>
          <ac:grpSpMkLst>
            <pc:docMk/>
            <pc:sldMk cId="2937681208" sldId="261"/>
            <ac:grpSpMk id="16" creationId="{CB601ECC-388D-4056-8F00-83F06F7E5D40}"/>
          </ac:grpSpMkLst>
        </pc:grpChg>
        <pc:grpChg chg="mod">
          <ac:chgData name="白井 達也【鈴鹿】" userId="ac445ecf-fad4-4acb-9b1c-0b71fb8a70e0" providerId="ADAL" clId="{80D83CA5-6AEF-423E-A9E5-88C221D1C517}" dt="2023-05-16T05:45:54.336" v="402" actId="164"/>
          <ac:grpSpMkLst>
            <pc:docMk/>
            <pc:sldMk cId="2937681208" sldId="261"/>
            <ac:grpSpMk id="29" creationId="{D9A57D39-5605-4325-9DD8-1D18C17B4135}"/>
          </ac:grpSpMkLst>
        </pc:grpChg>
        <pc:grpChg chg="add del mod">
          <ac:chgData name="白井 達也【鈴鹿】" userId="ac445ecf-fad4-4acb-9b1c-0b71fb8a70e0" providerId="ADAL" clId="{80D83CA5-6AEF-423E-A9E5-88C221D1C517}" dt="2023-05-16T05:48:32.371" v="541"/>
          <ac:grpSpMkLst>
            <pc:docMk/>
            <pc:sldMk cId="2937681208" sldId="261"/>
            <ac:grpSpMk id="56" creationId="{2257F6A0-ECA7-4E55-A347-7644DD1F9E91}"/>
          </ac:grpSpMkLst>
        </pc:grpChg>
      </pc:sldChg>
    </pc:docChg>
  </pc:docChgLst>
  <pc:docChgLst>
    <pc:chgData name="達也 白井" userId="ac445ecf-fad4-4acb-9b1c-0b71fb8a70e0" providerId="ADAL" clId="{80D83CA5-6AEF-423E-A9E5-88C221D1C517}"/>
    <pc:docChg chg="modSld">
      <pc:chgData name="達也 白井" userId="ac445ecf-fad4-4acb-9b1c-0b71fb8a70e0" providerId="ADAL" clId="{80D83CA5-6AEF-423E-A9E5-88C221D1C517}" dt="2023-05-30T05:51:29.234" v="148" actId="14100"/>
      <pc:docMkLst>
        <pc:docMk/>
      </pc:docMkLst>
      <pc:sldChg chg="modSp">
        <pc:chgData name="達也 白井" userId="ac445ecf-fad4-4acb-9b1c-0b71fb8a70e0" providerId="ADAL" clId="{80D83CA5-6AEF-423E-A9E5-88C221D1C517}" dt="2023-05-30T05:51:29.234" v="148" actId="14100"/>
        <pc:sldMkLst>
          <pc:docMk/>
          <pc:sldMk cId="2937681208" sldId="261"/>
        </pc:sldMkLst>
        <pc:spChg chg="mod">
          <ac:chgData name="達也 白井" userId="ac445ecf-fad4-4acb-9b1c-0b71fb8a70e0" providerId="ADAL" clId="{80D83CA5-6AEF-423E-A9E5-88C221D1C517}" dt="2023-05-30T05:51:29.234" v="148" actId="14100"/>
          <ac:spMkLst>
            <pc:docMk/>
            <pc:sldMk cId="2937681208" sldId="261"/>
            <ac:spMk id="53" creationId="{58B3004C-48A6-46EC-9029-5B007474F859}"/>
          </ac:spMkLst>
        </pc:spChg>
        <pc:spChg chg="mod">
          <ac:chgData name="達也 白井" userId="ac445ecf-fad4-4acb-9b1c-0b71fb8a70e0" providerId="ADAL" clId="{80D83CA5-6AEF-423E-A9E5-88C221D1C517}" dt="2023-05-30T03:37:24.643" v="74" actId="6549"/>
          <ac:spMkLst>
            <pc:docMk/>
            <pc:sldMk cId="2937681208" sldId="261"/>
            <ac:spMk id="59" creationId="{7EC5B9FB-DFA1-4324-89B0-1AF6546C18DA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CAF7E27-0A03-40D2-A64C-381B000F1E28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053634-BF62-45C1-9D91-D356016DB8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41705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D6FCBD8-C92C-4BA0-984A-F5A766DD0B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119FE92-6A5A-4B9F-B4AE-A48EA7DA3D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lnSpc>
                <a:spcPct val="120000"/>
              </a:lnSpc>
              <a:defRPr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/>
            </a:lvl3pPr>
            <a:lvl4pPr>
              <a:lnSpc>
                <a:spcPct val="120000"/>
              </a:lnSpc>
              <a:defRPr/>
            </a:lvl4pPr>
            <a:lvl5pPr>
              <a:lnSpc>
                <a:spcPct val="120000"/>
              </a:lnSpc>
              <a:defRPr/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endParaRPr kumimoji="1" lang="ja-JP" altLang="en-US" dirty="0"/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A9B7DD4-DA0C-4898-8312-79489589F2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4F0E-5A3F-436B-A44C-549E94F22662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FC1EC1C-3DBE-4ADC-8BCE-4AB465F453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79CC95-01E2-4550-AF82-D112577F90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E0ABA-EE45-4748-B795-E926FE97D8D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73888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9BDCF725-6365-4356-A100-7BB2E04982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3CC91D6-2668-48A0-945F-F6E3A9F319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42B787B-CA73-400E-A653-5B4146C895D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F74F0E-5A3F-436B-A44C-549E94F22662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57DDB69-10FF-4B4C-8D66-C24E70EB9A7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BB9626E-A74F-44CB-945F-57CA80FE26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6E0ABA-EE45-4748-B795-E926FE97D8D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7330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D491D3BE-0D6E-4D85-AFBD-6967EB54C015}"/>
              </a:ext>
            </a:extLst>
          </p:cNvPr>
          <p:cNvSpPr txBox="1"/>
          <p:nvPr/>
        </p:nvSpPr>
        <p:spPr>
          <a:xfrm>
            <a:off x="69022" y="5125"/>
            <a:ext cx="5988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/>
              <a:t>シリアルポートに送信する二進数の構成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2257F6A0-ECA7-4E55-A347-7644DD1F9E91}"/>
              </a:ext>
            </a:extLst>
          </p:cNvPr>
          <p:cNvGrpSpPr/>
          <p:nvPr/>
        </p:nvGrpSpPr>
        <p:grpSpPr>
          <a:xfrm>
            <a:off x="918069" y="864661"/>
            <a:ext cx="6621494" cy="2804882"/>
            <a:chOff x="824489" y="30671"/>
            <a:chExt cx="6621494" cy="2804882"/>
          </a:xfrm>
        </p:grpSpPr>
        <p:sp>
          <p:nvSpPr>
            <p:cNvPr id="26" name="テキスト ボックス 25">
              <a:extLst>
                <a:ext uri="{FF2B5EF4-FFF2-40B4-BE49-F238E27FC236}">
                  <a16:creationId xmlns:a16="http://schemas.microsoft.com/office/drawing/2014/main" id="{958B8CF9-F97E-4DE8-AC41-834E2C24A6DA}"/>
                </a:ext>
              </a:extLst>
            </p:cNvPr>
            <p:cNvSpPr txBox="1"/>
            <p:nvPr/>
          </p:nvSpPr>
          <p:spPr>
            <a:xfrm>
              <a:off x="5328498" y="1666775"/>
              <a:ext cx="2117485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b="1" dirty="0"/>
                <a:t>CW</a:t>
              </a:r>
              <a:r>
                <a:rPr kumimoji="1" lang="en-US" altLang="ja-JP" b="1" dirty="0"/>
                <a:t>     CCW</a:t>
              </a:r>
              <a:endParaRPr kumimoji="1" lang="ja-JP" altLang="en-US" b="1" dirty="0"/>
            </a:p>
          </p:txBody>
        </p: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51248D3F-4186-46E3-B4E3-2ED37F456FE5}"/>
                </a:ext>
              </a:extLst>
            </p:cNvPr>
            <p:cNvGrpSpPr/>
            <p:nvPr/>
          </p:nvGrpSpPr>
          <p:grpSpPr>
            <a:xfrm>
              <a:off x="824489" y="30671"/>
              <a:ext cx="6049854" cy="2804882"/>
              <a:chOff x="2311631" y="1561721"/>
              <a:chExt cx="6049854" cy="2804882"/>
            </a:xfrm>
          </p:grpSpPr>
          <p:grpSp>
            <p:nvGrpSpPr>
              <p:cNvPr id="4" name="グループ化 3">
                <a:extLst>
                  <a:ext uri="{FF2B5EF4-FFF2-40B4-BE49-F238E27FC236}">
                    <a16:creationId xmlns:a16="http://schemas.microsoft.com/office/drawing/2014/main" id="{C91D4D94-7544-43F4-8526-A10A80F47AAB}"/>
                  </a:ext>
                </a:extLst>
              </p:cNvPr>
              <p:cNvGrpSpPr/>
              <p:nvPr/>
            </p:nvGrpSpPr>
            <p:grpSpPr>
              <a:xfrm>
                <a:off x="2321170" y="3531330"/>
                <a:ext cx="6040315" cy="835273"/>
                <a:chOff x="4765431" y="755830"/>
                <a:chExt cx="6040315" cy="835273"/>
              </a:xfrm>
            </p:grpSpPr>
            <p:sp>
              <p:nvSpPr>
                <p:cNvPr id="5" name="正方形/長方形 4">
                  <a:extLst>
                    <a:ext uri="{FF2B5EF4-FFF2-40B4-BE49-F238E27FC236}">
                      <a16:creationId xmlns:a16="http://schemas.microsoft.com/office/drawing/2014/main" id="{540DFDD5-BE9A-4827-8A66-1CD445FAF62D}"/>
                    </a:ext>
                  </a:extLst>
                </p:cNvPr>
                <p:cNvSpPr/>
                <p:nvPr/>
              </p:nvSpPr>
              <p:spPr>
                <a:xfrm>
                  <a:off x="4765431" y="755834"/>
                  <a:ext cx="6040315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" name="正方形/長方形 5">
                  <a:extLst>
                    <a:ext uri="{FF2B5EF4-FFF2-40B4-BE49-F238E27FC236}">
                      <a16:creationId xmlns:a16="http://schemas.microsoft.com/office/drawing/2014/main" id="{D3032A5B-E3D3-471A-95F6-02D0E24F3B87}"/>
                    </a:ext>
                  </a:extLst>
                </p:cNvPr>
                <p:cNvSpPr/>
                <p:nvPr/>
              </p:nvSpPr>
              <p:spPr>
                <a:xfrm>
                  <a:off x="4765431" y="755833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" name="正方形/長方形 6">
                  <a:extLst>
                    <a:ext uri="{FF2B5EF4-FFF2-40B4-BE49-F238E27FC236}">
                      <a16:creationId xmlns:a16="http://schemas.microsoft.com/office/drawing/2014/main" id="{251E7713-FF9A-449B-B20F-4ABA10154987}"/>
                    </a:ext>
                  </a:extLst>
                </p:cNvPr>
                <p:cNvSpPr/>
                <p:nvPr/>
              </p:nvSpPr>
              <p:spPr>
                <a:xfrm>
                  <a:off x="5518638" y="755832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" name="正方形/長方形 7">
                  <a:extLst>
                    <a:ext uri="{FF2B5EF4-FFF2-40B4-BE49-F238E27FC236}">
                      <a16:creationId xmlns:a16="http://schemas.microsoft.com/office/drawing/2014/main" id="{0CC064B0-1203-46B7-9A29-968883C0A75B}"/>
                    </a:ext>
                  </a:extLst>
                </p:cNvPr>
                <p:cNvSpPr/>
                <p:nvPr/>
              </p:nvSpPr>
              <p:spPr>
                <a:xfrm>
                  <a:off x="6271845" y="755832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" name="正方形/長方形 8">
                  <a:extLst>
                    <a:ext uri="{FF2B5EF4-FFF2-40B4-BE49-F238E27FC236}">
                      <a16:creationId xmlns:a16="http://schemas.microsoft.com/office/drawing/2014/main" id="{A1B12EA6-183A-4DE3-88D3-721392119A74}"/>
                    </a:ext>
                  </a:extLst>
                </p:cNvPr>
                <p:cNvSpPr/>
                <p:nvPr/>
              </p:nvSpPr>
              <p:spPr>
                <a:xfrm>
                  <a:off x="7025052" y="755830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" name="正方形/長方形 9">
                  <a:extLst>
                    <a:ext uri="{FF2B5EF4-FFF2-40B4-BE49-F238E27FC236}">
                      <a16:creationId xmlns:a16="http://schemas.microsoft.com/office/drawing/2014/main" id="{185F0561-CA5D-4374-A151-FF0180EC8EC9}"/>
                    </a:ext>
                  </a:extLst>
                </p:cNvPr>
                <p:cNvSpPr/>
                <p:nvPr/>
              </p:nvSpPr>
              <p:spPr>
                <a:xfrm>
                  <a:off x="7778259" y="755830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" name="正方形/長方形 10">
                  <a:extLst>
                    <a:ext uri="{FF2B5EF4-FFF2-40B4-BE49-F238E27FC236}">
                      <a16:creationId xmlns:a16="http://schemas.microsoft.com/office/drawing/2014/main" id="{E3710A99-55DF-4234-89DC-B8BB5CBB12F4}"/>
                    </a:ext>
                  </a:extLst>
                </p:cNvPr>
                <p:cNvSpPr/>
                <p:nvPr/>
              </p:nvSpPr>
              <p:spPr>
                <a:xfrm>
                  <a:off x="8531466" y="755830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正方形/長方形 11">
                  <a:extLst>
                    <a:ext uri="{FF2B5EF4-FFF2-40B4-BE49-F238E27FC236}">
                      <a16:creationId xmlns:a16="http://schemas.microsoft.com/office/drawing/2014/main" id="{EA75D9B0-F339-42AE-B40D-1F84A04744C9}"/>
                    </a:ext>
                  </a:extLst>
                </p:cNvPr>
                <p:cNvSpPr/>
                <p:nvPr/>
              </p:nvSpPr>
              <p:spPr>
                <a:xfrm>
                  <a:off x="9284673" y="755830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" name="グループ化 2">
                <a:extLst>
                  <a:ext uri="{FF2B5EF4-FFF2-40B4-BE49-F238E27FC236}">
                    <a16:creationId xmlns:a16="http://schemas.microsoft.com/office/drawing/2014/main" id="{156BD61C-B6EE-4AFF-8313-419CD696AB46}"/>
                  </a:ext>
                </a:extLst>
              </p:cNvPr>
              <p:cNvGrpSpPr/>
              <p:nvPr/>
            </p:nvGrpSpPr>
            <p:grpSpPr>
              <a:xfrm>
                <a:off x="2311631" y="1561721"/>
                <a:ext cx="3051230" cy="2008913"/>
                <a:chOff x="4583923" y="1971062"/>
                <a:chExt cx="3051230" cy="2008913"/>
              </a:xfrm>
            </p:grpSpPr>
            <p:sp>
              <p:nvSpPr>
                <p:cNvPr id="20" name="テキスト ボックス 19">
                  <a:extLst>
                    <a:ext uri="{FF2B5EF4-FFF2-40B4-BE49-F238E27FC236}">
                      <a16:creationId xmlns:a16="http://schemas.microsoft.com/office/drawing/2014/main" id="{8B6BE5C4-B7A7-4BCD-8C93-44B3CA06F929}"/>
                    </a:ext>
                  </a:extLst>
                </p:cNvPr>
                <p:cNvSpPr txBox="1"/>
                <p:nvPr/>
              </p:nvSpPr>
              <p:spPr>
                <a:xfrm>
                  <a:off x="4583923" y="2936101"/>
                  <a:ext cx="676333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kumimoji="1" lang="ja-JP" altLang="en-US" dirty="0"/>
                    <a:t>Ａ部</a:t>
                  </a:r>
                </a:p>
              </p:txBody>
            </p:sp>
            <p:grpSp>
              <p:nvGrpSpPr>
                <p:cNvPr id="2" name="グループ化 1">
                  <a:extLst>
                    <a:ext uri="{FF2B5EF4-FFF2-40B4-BE49-F238E27FC236}">
                      <a16:creationId xmlns:a16="http://schemas.microsoft.com/office/drawing/2014/main" id="{B9042F67-FED6-405C-A886-35AEFE216932}"/>
                    </a:ext>
                  </a:extLst>
                </p:cNvPr>
                <p:cNvGrpSpPr/>
                <p:nvPr/>
              </p:nvGrpSpPr>
              <p:grpSpPr>
                <a:xfrm>
                  <a:off x="4627456" y="1971062"/>
                  <a:ext cx="3007697" cy="2008913"/>
                  <a:chOff x="3877405" y="1845783"/>
                  <a:chExt cx="3007697" cy="2008913"/>
                </a:xfrm>
              </p:grpSpPr>
              <p:sp>
                <p:nvSpPr>
                  <p:cNvPr id="15" name="右中かっこ 14">
                    <a:extLst>
                      <a:ext uri="{FF2B5EF4-FFF2-40B4-BE49-F238E27FC236}">
                        <a16:creationId xmlns:a16="http://schemas.microsoft.com/office/drawing/2014/main" id="{C2C86C74-A795-4A59-9A7A-18B4F60B8F04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4358144" y="2403138"/>
                    <a:ext cx="524420" cy="1485897"/>
                  </a:xfrm>
                  <a:prstGeom prst="rightBrace">
                    <a:avLst>
                      <a:gd name="adj1" fmla="val 21001"/>
                      <a:gd name="adj2" fmla="val 47896"/>
                    </a:avLst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" name="テキスト ボックス 17">
                    <a:extLst>
                      <a:ext uri="{FF2B5EF4-FFF2-40B4-BE49-F238E27FC236}">
                        <a16:creationId xmlns:a16="http://schemas.microsoft.com/office/drawing/2014/main" id="{5F7A3763-37C4-42A5-8A5D-E244D24885CD}"/>
                      </a:ext>
                    </a:extLst>
                  </p:cNvPr>
                  <p:cNvSpPr txBox="1"/>
                  <p:nvPr/>
                </p:nvSpPr>
                <p:spPr>
                  <a:xfrm>
                    <a:off x="3890951" y="1845783"/>
                    <a:ext cx="1625113" cy="92333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kumimoji="1" lang="ja-JP" altLang="en-US" b="1" dirty="0"/>
                      <a:t>停止</a:t>
                    </a:r>
                    <a:r>
                      <a:rPr kumimoji="1" lang="ja-JP" altLang="en-US" dirty="0"/>
                      <a:t>：</a:t>
                    </a:r>
                    <a:r>
                      <a:rPr lang="en-US" altLang="ja-JP" dirty="0"/>
                      <a:t>1</a:t>
                    </a:r>
                    <a:r>
                      <a:rPr kumimoji="1" lang="ja-JP" altLang="en-US" dirty="0"/>
                      <a:t>　</a:t>
                    </a:r>
                    <a:r>
                      <a:rPr kumimoji="1" lang="en-US" altLang="ja-JP" dirty="0"/>
                      <a:t>1</a:t>
                    </a:r>
                  </a:p>
                  <a:p>
                    <a:r>
                      <a:rPr lang="ja-JP" altLang="en-US" b="1" dirty="0"/>
                      <a:t>前進</a:t>
                    </a:r>
                    <a:r>
                      <a:rPr lang="ja-JP" altLang="en-US" dirty="0"/>
                      <a:t>：</a:t>
                    </a:r>
                    <a:r>
                      <a:rPr lang="en-US" altLang="ja-JP" dirty="0"/>
                      <a:t>1</a:t>
                    </a:r>
                    <a:r>
                      <a:rPr lang="ja-JP" altLang="en-US" dirty="0"/>
                      <a:t>　</a:t>
                    </a:r>
                    <a:r>
                      <a:rPr lang="en-US" altLang="ja-JP" dirty="0"/>
                      <a:t>0</a:t>
                    </a:r>
                  </a:p>
                  <a:p>
                    <a:r>
                      <a:rPr kumimoji="1" lang="ja-JP" altLang="en-US" b="1" dirty="0"/>
                      <a:t>後進</a:t>
                    </a:r>
                    <a:r>
                      <a:rPr kumimoji="1" lang="ja-JP" altLang="en-US" dirty="0"/>
                      <a:t>：</a:t>
                    </a:r>
                    <a:r>
                      <a:rPr kumimoji="1" lang="en-US" altLang="ja-JP" dirty="0"/>
                      <a:t>0</a:t>
                    </a:r>
                    <a:r>
                      <a:rPr kumimoji="1" lang="ja-JP" altLang="en-US" dirty="0"/>
                      <a:t>　</a:t>
                    </a:r>
                    <a:r>
                      <a:rPr kumimoji="1" lang="en-US" altLang="ja-JP" dirty="0"/>
                      <a:t>1</a:t>
                    </a:r>
                  </a:p>
                </p:txBody>
              </p:sp>
              <p:sp>
                <p:nvSpPr>
                  <p:cNvPr id="19" name="テキスト ボックス 18">
                    <a:extLst>
                      <a:ext uri="{FF2B5EF4-FFF2-40B4-BE49-F238E27FC236}">
                        <a16:creationId xmlns:a16="http://schemas.microsoft.com/office/drawing/2014/main" id="{7C5E9D40-25D0-4467-8E27-AE5C45771077}"/>
                      </a:ext>
                    </a:extLst>
                  </p:cNvPr>
                  <p:cNvSpPr txBox="1"/>
                  <p:nvPr/>
                </p:nvSpPr>
                <p:spPr>
                  <a:xfrm>
                    <a:off x="4081686" y="3481351"/>
                    <a:ext cx="1107829" cy="36933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kumimoji="1" lang="en-US" altLang="ja-JP" b="1" dirty="0"/>
                      <a:t>F  </a:t>
                    </a:r>
                    <a:r>
                      <a:rPr kumimoji="1" lang="ja-JP" altLang="en-US" b="1" dirty="0"/>
                      <a:t>　　</a:t>
                    </a:r>
                    <a:r>
                      <a:rPr kumimoji="1" lang="en-US" altLang="ja-JP" b="1" dirty="0"/>
                      <a:t>B</a:t>
                    </a:r>
                    <a:endParaRPr kumimoji="1" lang="ja-JP" altLang="en-US" b="1" dirty="0"/>
                  </a:p>
                </p:txBody>
              </p:sp>
              <p:sp>
                <p:nvSpPr>
                  <p:cNvPr id="21" name="右中かっこ 20">
                    <a:extLst>
                      <a:ext uri="{FF2B5EF4-FFF2-40B4-BE49-F238E27FC236}">
                        <a16:creationId xmlns:a16="http://schemas.microsoft.com/office/drawing/2014/main" id="{CBF65912-1183-4726-B00B-923A63E263FC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5844042" y="2394464"/>
                    <a:ext cx="524420" cy="1485897"/>
                  </a:xfrm>
                  <a:prstGeom prst="rightBrace">
                    <a:avLst>
                      <a:gd name="adj1" fmla="val 21001"/>
                      <a:gd name="adj2" fmla="val 47896"/>
                    </a:avLst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b="1"/>
                  </a:p>
                </p:txBody>
              </p:sp>
              <p:sp>
                <p:nvSpPr>
                  <p:cNvPr id="22" name="テキスト ボックス 21">
                    <a:extLst>
                      <a:ext uri="{FF2B5EF4-FFF2-40B4-BE49-F238E27FC236}">
                        <a16:creationId xmlns:a16="http://schemas.microsoft.com/office/drawing/2014/main" id="{B8782F69-158B-4978-A613-ACF700B13363}"/>
                      </a:ext>
                    </a:extLst>
                  </p:cNvPr>
                  <p:cNvSpPr txBox="1"/>
                  <p:nvPr/>
                </p:nvSpPr>
                <p:spPr>
                  <a:xfrm>
                    <a:off x="5259989" y="1854457"/>
                    <a:ext cx="1625113" cy="92333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kumimoji="1" lang="ja-JP" altLang="en-US" b="1" dirty="0"/>
                      <a:t>停止</a:t>
                    </a:r>
                    <a:r>
                      <a:rPr kumimoji="1" lang="ja-JP" altLang="en-US" dirty="0"/>
                      <a:t>：</a:t>
                    </a:r>
                    <a:r>
                      <a:rPr lang="en-US" altLang="ja-JP" dirty="0"/>
                      <a:t>1</a:t>
                    </a:r>
                    <a:r>
                      <a:rPr kumimoji="1" lang="ja-JP" altLang="en-US" dirty="0"/>
                      <a:t>　</a:t>
                    </a:r>
                    <a:r>
                      <a:rPr lang="en-US" altLang="ja-JP" dirty="0"/>
                      <a:t>1</a:t>
                    </a:r>
                    <a:endParaRPr kumimoji="1" lang="en-US" altLang="ja-JP" dirty="0"/>
                  </a:p>
                  <a:p>
                    <a:r>
                      <a:rPr lang="ja-JP" altLang="en-US" b="1" dirty="0"/>
                      <a:t>前進</a:t>
                    </a:r>
                    <a:r>
                      <a:rPr lang="ja-JP" altLang="en-US" dirty="0"/>
                      <a:t>：</a:t>
                    </a:r>
                    <a:r>
                      <a:rPr lang="en-US" altLang="ja-JP" dirty="0"/>
                      <a:t>1</a:t>
                    </a:r>
                    <a:r>
                      <a:rPr lang="ja-JP" altLang="en-US" dirty="0"/>
                      <a:t>　</a:t>
                    </a:r>
                    <a:r>
                      <a:rPr lang="en-US" altLang="ja-JP" dirty="0"/>
                      <a:t>0</a:t>
                    </a:r>
                  </a:p>
                  <a:p>
                    <a:r>
                      <a:rPr kumimoji="1" lang="ja-JP" altLang="en-US" b="1" dirty="0"/>
                      <a:t>後進</a:t>
                    </a:r>
                    <a:r>
                      <a:rPr kumimoji="1" lang="ja-JP" altLang="en-US" dirty="0"/>
                      <a:t>：</a:t>
                    </a:r>
                    <a:r>
                      <a:rPr kumimoji="1" lang="en-US" altLang="ja-JP" dirty="0"/>
                      <a:t>0</a:t>
                    </a:r>
                    <a:r>
                      <a:rPr kumimoji="1" lang="ja-JP" altLang="en-US" dirty="0"/>
                      <a:t>　</a:t>
                    </a:r>
                    <a:r>
                      <a:rPr kumimoji="1" lang="en-US" altLang="ja-JP" dirty="0"/>
                      <a:t>1</a:t>
                    </a:r>
                  </a:p>
                </p:txBody>
              </p:sp>
              <p:sp>
                <p:nvSpPr>
                  <p:cNvPr id="23" name="テキスト ボックス 22">
                    <a:extLst>
                      <a:ext uri="{FF2B5EF4-FFF2-40B4-BE49-F238E27FC236}">
                        <a16:creationId xmlns:a16="http://schemas.microsoft.com/office/drawing/2014/main" id="{62F56D28-3D66-49C6-A3F2-077EB1052EF2}"/>
                      </a:ext>
                    </a:extLst>
                  </p:cNvPr>
                  <p:cNvSpPr txBox="1"/>
                  <p:nvPr/>
                </p:nvSpPr>
                <p:spPr>
                  <a:xfrm>
                    <a:off x="5553941" y="3485364"/>
                    <a:ext cx="1107829" cy="36933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kumimoji="1" lang="en-US" altLang="ja-JP" b="1" dirty="0"/>
                      <a:t>F  </a:t>
                    </a:r>
                    <a:r>
                      <a:rPr kumimoji="1" lang="ja-JP" altLang="en-US" b="1" dirty="0"/>
                      <a:t>　　</a:t>
                    </a:r>
                    <a:r>
                      <a:rPr kumimoji="1" lang="en-US" altLang="ja-JP" b="1" dirty="0"/>
                      <a:t>B</a:t>
                    </a:r>
                    <a:endParaRPr kumimoji="1" lang="ja-JP" altLang="en-US" b="1" dirty="0"/>
                  </a:p>
                </p:txBody>
              </p:sp>
              <p:sp>
                <p:nvSpPr>
                  <p:cNvPr id="24" name="テキスト ボックス 23">
                    <a:extLst>
                      <a:ext uri="{FF2B5EF4-FFF2-40B4-BE49-F238E27FC236}">
                        <a16:creationId xmlns:a16="http://schemas.microsoft.com/office/drawing/2014/main" id="{864E2FDE-FB03-4F12-A1FE-69C0179A5BA2}"/>
                      </a:ext>
                    </a:extLst>
                  </p:cNvPr>
                  <p:cNvSpPr txBox="1"/>
                  <p:nvPr/>
                </p:nvSpPr>
                <p:spPr>
                  <a:xfrm>
                    <a:off x="5252467" y="2795804"/>
                    <a:ext cx="767323" cy="36933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kumimoji="1" lang="ja-JP" altLang="en-US" dirty="0"/>
                      <a:t>Ｂ部</a:t>
                    </a:r>
                  </a:p>
                </p:txBody>
              </p:sp>
            </p:grpSp>
          </p:grpSp>
          <p:sp>
            <p:nvSpPr>
              <p:cNvPr id="25" name="右中かっこ 24">
                <a:extLst>
                  <a:ext uri="{FF2B5EF4-FFF2-40B4-BE49-F238E27FC236}">
                    <a16:creationId xmlns:a16="http://schemas.microsoft.com/office/drawing/2014/main" id="{33A7B090-2ACD-4F31-85B1-758D628031AB}"/>
                  </a:ext>
                </a:extLst>
              </p:cNvPr>
              <p:cNvSpPr/>
              <p:nvPr/>
            </p:nvSpPr>
            <p:spPr>
              <a:xfrm rot="16200000">
                <a:off x="7344112" y="2106420"/>
                <a:ext cx="524420" cy="1485897"/>
              </a:xfrm>
              <a:prstGeom prst="rightBrace">
                <a:avLst>
                  <a:gd name="adj1" fmla="val 21001"/>
                  <a:gd name="adj2" fmla="val 47896"/>
                </a:avLst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テキスト ボックス 26">
                <a:extLst>
                  <a:ext uri="{FF2B5EF4-FFF2-40B4-BE49-F238E27FC236}">
                    <a16:creationId xmlns:a16="http://schemas.microsoft.com/office/drawing/2014/main" id="{BAE97C20-8ABF-4284-B04E-DE7D8EB03170}"/>
                  </a:ext>
                </a:extLst>
              </p:cNvPr>
              <p:cNvSpPr txBox="1"/>
              <p:nvPr/>
            </p:nvSpPr>
            <p:spPr>
              <a:xfrm>
                <a:off x="6612577" y="1582587"/>
                <a:ext cx="1625113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kumimoji="1" lang="ja-JP" altLang="en-US" b="1" dirty="0"/>
                  <a:t>停止</a:t>
                </a:r>
                <a:r>
                  <a:rPr kumimoji="1" lang="ja-JP" altLang="en-US" dirty="0"/>
                  <a:t>：</a:t>
                </a:r>
                <a:r>
                  <a:rPr lang="en-US" altLang="ja-JP" dirty="0"/>
                  <a:t>1</a:t>
                </a:r>
                <a:r>
                  <a:rPr kumimoji="1" lang="ja-JP" altLang="en-US" dirty="0"/>
                  <a:t>　</a:t>
                </a:r>
                <a:r>
                  <a:rPr kumimoji="1" lang="en-US" altLang="ja-JP" dirty="0"/>
                  <a:t>1</a:t>
                </a:r>
              </a:p>
              <a:p>
                <a:pPr algn="r"/>
                <a:r>
                  <a:rPr lang="en-US" altLang="ja-JP" b="1" dirty="0"/>
                  <a:t>CW</a:t>
                </a:r>
                <a:r>
                  <a:rPr lang="ja-JP" altLang="en-US" dirty="0"/>
                  <a:t>：</a:t>
                </a:r>
                <a:r>
                  <a:rPr lang="en-US" altLang="ja-JP" dirty="0"/>
                  <a:t>1</a:t>
                </a:r>
                <a:r>
                  <a:rPr lang="ja-JP" altLang="en-US" dirty="0"/>
                  <a:t>　</a:t>
                </a:r>
                <a:r>
                  <a:rPr lang="en-US" altLang="ja-JP" dirty="0"/>
                  <a:t>0</a:t>
                </a:r>
              </a:p>
              <a:p>
                <a:pPr algn="r"/>
                <a:r>
                  <a:rPr kumimoji="1" lang="en-US" altLang="ja-JP" b="1" dirty="0"/>
                  <a:t>CCW</a:t>
                </a:r>
                <a:r>
                  <a:rPr kumimoji="1" lang="ja-JP" altLang="en-US" dirty="0"/>
                  <a:t>：</a:t>
                </a:r>
                <a:r>
                  <a:rPr kumimoji="1" lang="en-US" altLang="ja-JP" dirty="0"/>
                  <a:t>0</a:t>
                </a:r>
                <a:r>
                  <a:rPr kumimoji="1" lang="ja-JP" altLang="en-US" dirty="0"/>
                  <a:t>　</a:t>
                </a:r>
                <a:r>
                  <a:rPr kumimoji="1" lang="en-US" altLang="ja-JP" dirty="0"/>
                  <a:t>1</a:t>
                </a:r>
              </a:p>
            </p:txBody>
          </p:sp>
          <p:sp>
            <p:nvSpPr>
              <p:cNvPr id="46" name="テキスト ボックス 45">
                <a:extLst>
                  <a:ext uri="{FF2B5EF4-FFF2-40B4-BE49-F238E27FC236}">
                    <a16:creationId xmlns:a16="http://schemas.microsoft.com/office/drawing/2014/main" id="{332E1A2F-BE24-40F1-A6AC-A9A6B8221CB8}"/>
                  </a:ext>
                </a:extLst>
              </p:cNvPr>
              <p:cNvSpPr txBox="1"/>
              <p:nvPr/>
            </p:nvSpPr>
            <p:spPr>
              <a:xfrm>
                <a:off x="6826570" y="2532095"/>
                <a:ext cx="667709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ja-JP" altLang="en-US" dirty="0"/>
                  <a:t>関節</a:t>
                </a:r>
                <a:endParaRPr kumimoji="1" lang="ja-JP" altLang="en-US" dirty="0"/>
              </a:p>
            </p:txBody>
          </p:sp>
          <p:sp>
            <p:nvSpPr>
              <p:cNvPr id="49" name="右中かっこ 48">
                <a:extLst>
                  <a:ext uri="{FF2B5EF4-FFF2-40B4-BE49-F238E27FC236}">
                    <a16:creationId xmlns:a16="http://schemas.microsoft.com/office/drawing/2014/main" id="{338FAC96-7879-437A-86BE-AE13DC747C47}"/>
                  </a:ext>
                </a:extLst>
              </p:cNvPr>
              <p:cNvSpPr/>
              <p:nvPr/>
            </p:nvSpPr>
            <p:spPr>
              <a:xfrm rot="16200000">
                <a:off x="5838856" y="2118845"/>
                <a:ext cx="524420" cy="1485897"/>
              </a:xfrm>
              <a:prstGeom prst="rightBrace">
                <a:avLst>
                  <a:gd name="adj1" fmla="val 21001"/>
                  <a:gd name="adj2" fmla="val 47896"/>
                </a:avLst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0" name="テキスト ボックス 49">
                <a:extLst>
                  <a:ext uri="{FF2B5EF4-FFF2-40B4-BE49-F238E27FC236}">
                    <a16:creationId xmlns:a16="http://schemas.microsoft.com/office/drawing/2014/main" id="{9EA7182A-0BA8-43A7-88D6-58B235F29B70}"/>
                  </a:ext>
                </a:extLst>
              </p:cNvPr>
              <p:cNvSpPr txBox="1"/>
              <p:nvPr/>
            </p:nvSpPr>
            <p:spPr>
              <a:xfrm>
                <a:off x="5433765" y="2909060"/>
                <a:ext cx="1453783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altLang="ja-JP" b="1" dirty="0"/>
                  <a:t>CW</a:t>
                </a:r>
                <a:r>
                  <a:rPr lang="ja-JP" altLang="en-US" b="1" dirty="0"/>
                  <a:t>　 </a:t>
                </a:r>
                <a:r>
                  <a:rPr kumimoji="1" lang="en-US" altLang="ja-JP" b="1" dirty="0"/>
                  <a:t>CCW</a:t>
                </a:r>
              </a:p>
              <a:p>
                <a:pPr algn="ctr"/>
                <a:r>
                  <a:rPr kumimoji="1" lang="en-US" altLang="ja-JP" b="1" dirty="0"/>
                  <a:t>15°</a:t>
                </a:r>
                <a:r>
                  <a:rPr kumimoji="1" lang="ja-JP" altLang="en-US" b="1" dirty="0"/>
                  <a:t>　</a:t>
                </a:r>
                <a:r>
                  <a:rPr kumimoji="1" lang="en-US" altLang="ja-JP" b="1" dirty="0"/>
                  <a:t>15°</a:t>
                </a:r>
                <a:endParaRPr kumimoji="1" lang="ja-JP" altLang="en-US" b="1" dirty="0"/>
              </a:p>
            </p:txBody>
          </p:sp>
          <p:sp>
            <p:nvSpPr>
              <p:cNvPr id="51" name="テキスト ボックス 50">
                <a:extLst>
                  <a:ext uri="{FF2B5EF4-FFF2-40B4-BE49-F238E27FC236}">
                    <a16:creationId xmlns:a16="http://schemas.microsoft.com/office/drawing/2014/main" id="{6612A7C1-7862-457A-8C2B-4E03A251AFB9}"/>
                  </a:ext>
                </a:extLst>
              </p:cNvPr>
              <p:cNvSpPr txBox="1"/>
              <p:nvPr/>
            </p:nvSpPr>
            <p:spPr>
              <a:xfrm>
                <a:off x="5333999" y="2520731"/>
                <a:ext cx="706182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ja-JP" altLang="en-US" dirty="0"/>
                  <a:t>関節</a:t>
                </a:r>
                <a:endParaRPr kumimoji="1" lang="ja-JP" altLang="en-US" dirty="0"/>
              </a:p>
            </p:txBody>
          </p:sp>
          <p:sp>
            <p:nvSpPr>
              <p:cNvPr id="52" name="テキスト ボックス 51">
                <a:extLst>
                  <a:ext uri="{FF2B5EF4-FFF2-40B4-BE49-F238E27FC236}">
                    <a16:creationId xmlns:a16="http://schemas.microsoft.com/office/drawing/2014/main" id="{72FF8A04-22D3-429B-80B5-F111BA9DF841}"/>
                  </a:ext>
                </a:extLst>
              </p:cNvPr>
              <p:cNvSpPr txBox="1"/>
              <p:nvPr/>
            </p:nvSpPr>
            <p:spPr>
              <a:xfrm>
                <a:off x="5130585" y="1854667"/>
                <a:ext cx="1734659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altLang="ja-JP" b="1" dirty="0"/>
                  <a:t>CW15</a:t>
                </a:r>
                <a:r>
                  <a:rPr lang="ja-JP" altLang="en-US" dirty="0"/>
                  <a:t>：</a:t>
                </a:r>
                <a:r>
                  <a:rPr lang="en-US" altLang="ja-JP" dirty="0"/>
                  <a:t>1</a:t>
                </a:r>
                <a:r>
                  <a:rPr lang="ja-JP" altLang="en-US" dirty="0"/>
                  <a:t>　</a:t>
                </a:r>
                <a:r>
                  <a:rPr lang="en-US" altLang="ja-JP" dirty="0"/>
                  <a:t>0</a:t>
                </a:r>
              </a:p>
              <a:p>
                <a:pPr algn="r"/>
                <a:r>
                  <a:rPr kumimoji="1" lang="en-US" altLang="ja-JP" b="1" dirty="0"/>
                  <a:t>CCW15</a:t>
                </a:r>
                <a:r>
                  <a:rPr kumimoji="1" lang="ja-JP" altLang="en-US" dirty="0"/>
                  <a:t>：</a:t>
                </a:r>
                <a:r>
                  <a:rPr kumimoji="1" lang="en-US" altLang="ja-JP" dirty="0"/>
                  <a:t>0</a:t>
                </a:r>
                <a:r>
                  <a:rPr kumimoji="1" lang="ja-JP" altLang="en-US" dirty="0"/>
                  <a:t>　</a:t>
                </a:r>
                <a:r>
                  <a:rPr kumimoji="1" lang="en-US" altLang="ja-JP" dirty="0"/>
                  <a:t>1</a:t>
                </a:r>
              </a:p>
            </p:txBody>
          </p:sp>
        </p:grpSp>
      </p:grp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58B3004C-48A6-46EC-9029-5B007474F859}"/>
              </a:ext>
            </a:extLst>
          </p:cNvPr>
          <p:cNvSpPr txBox="1"/>
          <p:nvPr/>
        </p:nvSpPr>
        <p:spPr>
          <a:xfrm>
            <a:off x="766618" y="3718302"/>
            <a:ext cx="3639127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関節角度：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CCW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方向を正とする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【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下位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4bit】</a:t>
            </a:r>
          </a:p>
          <a:p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1010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EASY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時左移動姿勢（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CW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0101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EASY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時右移動姿勢（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CCW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1000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相対角度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-15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度（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CW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0100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相対角度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+15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度（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CCW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1100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関節角度  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0°</a:t>
            </a:r>
          </a:p>
          <a:p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0011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関節停止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CB601ECC-388D-4056-8F00-83F06F7E5D40}"/>
              </a:ext>
            </a:extLst>
          </p:cNvPr>
          <p:cNvGrpSpPr/>
          <p:nvPr/>
        </p:nvGrpSpPr>
        <p:grpSpPr>
          <a:xfrm>
            <a:off x="8159113" y="2684895"/>
            <a:ext cx="1691320" cy="3624520"/>
            <a:chOff x="7613013" y="485260"/>
            <a:chExt cx="1691320" cy="3624520"/>
          </a:xfrm>
        </p:grpSpPr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D9A57D39-5605-4325-9DD8-1D18C17B4135}"/>
                </a:ext>
              </a:extLst>
            </p:cNvPr>
            <p:cNvGrpSpPr/>
            <p:nvPr/>
          </p:nvGrpSpPr>
          <p:grpSpPr>
            <a:xfrm>
              <a:off x="7876902" y="859889"/>
              <a:ext cx="1196488" cy="2846353"/>
              <a:chOff x="9873031" y="872004"/>
              <a:chExt cx="1196488" cy="2846353"/>
            </a:xfrm>
          </p:grpSpPr>
          <p:sp>
            <p:nvSpPr>
              <p:cNvPr id="28" name="正方形/長方形 27">
                <a:extLst>
                  <a:ext uri="{FF2B5EF4-FFF2-40B4-BE49-F238E27FC236}">
                    <a16:creationId xmlns:a16="http://schemas.microsoft.com/office/drawing/2014/main" id="{AD36EEF9-7CC7-40D1-93FC-DDE1AFF713E1}"/>
                  </a:ext>
                </a:extLst>
              </p:cNvPr>
              <p:cNvSpPr/>
              <p:nvPr/>
            </p:nvSpPr>
            <p:spPr>
              <a:xfrm>
                <a:off x="10051072" y="872004"/>
                <a:ext cx="789843" cy="1264528"/>
              </a:xfrm>
              <a:prstGeom prst="rect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正方形/長方形 29">
                <a:extLst>
                  <a:ext uri="{FF2B5EF4-FFF2-40B4-BE49-F238E27FC236}">
                    <a16:creationId xmlns:a16="http://schemas.microsoft.com/office/drawing/2014/main" id="{F8AC1FCF-5A21-4208-9F83-6F585BD12EE8}"/>
                  </a:ext>
                </a:extLst>
              </p:cNvPr>
              <p:cNvSpPr/>
              <p:nvPr/>
            </p:nvSpPr>
            <p:spPr>
              <a:xfrm>
                <a:off x="10080746" y="2453829"/>
                <a:ext cx="789843" cy="1264528"/>
              </a:xfrm>
              <a:prstGeom prst="rect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ローチャート: 結合子 30">
                <a:extLst>
                  <a:ext uri="{FF2B5EF4-FFF2-40B4-BE49-F238E27FC236}">
                    <a16:creationId xmlns:a16="http://schemas.microsoft.com/office/drawing/2014/main" id="{8B4400CE-DEAE-480B-8B21-D75E05D31EF7}"/>
                  </a:ext>
                </a:extLst>
              </p:cNvPr>
              <p:cNvSpPr/>
              <p:nvPr/>
            </p:nvSpPr>
            <p:spPr>
              <a:xfrm>
                <a:off x="10147781" y="2031024"/>
                <a:ext cx="575169" cy="529106"/>
              </a:xfrm>
              <a:prstGeom prst="flowChartConnector">
                <a:avLst/>
              </a:pr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正方形/長方形 31">
                <a:extLst>
                  <a:ext uri="{FF2B5EF4-FFF2-40B4-BE49-F238E27FC236}">
                    <a16:creationId xmlns:a16="http://schemas.microsoft.com/office/drawing/2014/main" id="{10D18B17-11EC-4965-BF27-E441E1A7776A}"/>
                  </a:ext>
                </a:extLst>
              </p:cNvPr>
              <p:cNvSpPr/>
              <p:nvPr/>
            </p:nvSpPr>
            <p:spPr>
              <a:xfrm>
                <a:off x="9873031" y="872004"/>
                <a:ext cx="178041" cy="369333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正方形/長方形 32">
                <a:extLst>
                  <a:ext uri="{FF2B5EF4-FFF2-40B4-BE49-F238E27FC236}">
                    <a16:creationId xmlns:a16="http://schemas.microsoft.com/office/drawing/2014/main" id="{56017D92-FB05-484D-8A24-66E3C1258D3B}"/>
                  </a:ext>
                </a:extLst>
              </p:cNvPr>
              <p:cNvSpPr/>
              <p:nvPr/>
            </p:nvSpPr>
            <p:spPr>
              <a:xfrm>
                <a:off x="9873031" y="1464708"/>
                <a:ext cx="178041" cy="369333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正方形/長方形 33">
                <a:extLst>
                  <a:ext uri="{FF2B5EF4-FFF2-40B4-BE49-F238E27FC236}">
                    <a16:creationId xmlns:a16="http://schemas.microsoft.com/office/drawing/2014/main" id="{357BBDAE-0436-4337-A052-102DA67CFAB1}"/>
                  </a:ext>
                </a:extLst>
              </p:cNvPr>
              <p:cNvSpPr/>
              <p:nvPr/>
            </p:nvSpPr>
            <p:spPr>
              <a:xfrm>
                <a:off x="9881816" y="2453829"/>
                <a:ext cx="178041" cy="369333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正方形/長方形 34">
                <a:extLst>
                  <a:ext uri="{FF2B5EF4-FFF2-40B4-BE49-F238E27FC236}">
                    <a16:creationId xmlns:a16="http://schemas.microsoft.com/office/drawing/2014/main" id="{067AFD09-EC9B-49CE-BB60-EA9DCEAC4850}"/>
                  </a:ext>
                </a:extLst>
              </p:cNvPr>
              <p:cNvSpPr/>
              <p:nvPr/>
            </p:nvSpPr>
            <p:spPr>
              <a:xfrm>
                <a:off x="10853735" y="1502930"/>
                <a:ext cx="178041" cy="369333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正方形/長方形 35">
                <a:extLst>
                  <a:ext uri="{FF2B5EF4-FFF2-40B4-BE49-F238E27FC236}">
                    <a16:creationId xmlns:a16="http://schemas.microsoft.com/office/drawing/2014/main" id="{DEBF2672-35AD-46C9-9409-128910829E03}"/>
                  </a:ext>
                </a:extLst>
              </p:cNvPr>
              <p:cNvSpPr/>
              <p:nvPr/>
            </p:nvSpPr>
            <p:spPr>
              <a:xfrm>
                <a:off x="10870589" y="3125418"/>
                <a:ext cx="178041" cy="369333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正方形/長方形 36">
                <a:extLst>
                  <a:ext uri="{FF2B5EF4-FFF2-40B4-BE49-F238E27FC236}">
                    <a16:creationId xmlns:a16="http://schemas.microsoft.com/office/drawing/2014/main" id="{23517259-721E-49AB-A287-2D98558814A3}"/>
                  </a:ext>
                </a:extLst>
              </p:cNvPr>
              <p:cNvSpPr/>
              <p:nvPr/>
            </p:nvSpPr>
            <p:spPr>
              <a:xfrm>
                <a:off x="10891478" y="2449639"/>
                <a:ext cx="178041" cy="369333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正方形/長方形 37">
                <a:extLst>
                  <a:ext uri="{FF2B5EF4-FFF2-40B4-BE49-F238E27FC236}">
                    <a16:creationId xmlns:a16="http://schemas.microsoft.com/office/drawing/2014/main" id="{C453E084-BBD5-4C92-AD59-8C7CB3241615}"/>
                  </a:ext>
                </a:extLst>
              </p:cNvPr>
              <p:cNvSpPr/>
              <p:nvPr/>
            </p:nvSpPr>
            <p:spPr>
              <a:xfrm>
                <a:off x="10853735" y="872004"/>
                <a:ext cx="178041" cy="369333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正方形/長方形 38">
                <a:extLst>
                  <a:ext uri="{FF2B5EF4-FFF2-40B4-BE49-F238E27FC236}">
                    <a16:creationId xmlns:a16="http://schemas.microsoft.com/office/drawing/2014/main" id="{479121E5-6FAB-4D9F-BD8B-E0C325E32609}"/>
                  </a:ext>
                </a:extLst>
              </p:cNvPr>
              <p:cNvSpPr/>
              <p:nvPr/>
            </p:nvSpPr>
            <p:spPr>
              <a:xfrm>
                <a:off x="9892446" y="3124004"/>
                <a:ext cx="178041" cy="369333"/>
              </a:xfrm>
              <a:prstGeom prst="rect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テキスト ボックス 39">
                <a:extLst>
                  <a:ext uri="{FF2B5EF4-FFF2-40B4-BE49-F238E27FC236}">
                    <a16:creationId xmlns:a16="http://schemas.microsoft.com/office/drawing/2014/main" id="{3F33F31B-9E7C-4C2C-8ED1-EF19ABC2D904}"/>
                  </a:ext>
                </a:extLst>
              </p:cNvPr>
              <p:cNvSpPr txBox="1"/>
              <p:nvPr/>
            </p:nvSpPr>
            <p:spPr>
              <a:xfrm>
                <a:off x="10215193" y="1216919"/>
                <a:ext cx="461601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ja-JP" altLang="en-US" dirty="0"/>
                  <a:t>Ａ部</a:t>
                </a:r>
              </a:p>
            </p:txBody>
          </p:sp>
          <p:sp>
            <p:nvSpPr>
              <p:cNvPr id="41" name="テキスト ボックス 40">
                <a:extLst>
                  <a:ext uri="{FF2B5EF4-FFF2-40B4-BE49-F238E27FC236}">
                    <a16:creationId xmlns:a16="http://schemas.microsoft.com/office/drawing/2014/main" id="{CA0C0C37-102A-40C5-A107-AC681E3EA654}"/>
                  </a:ext>
                </a:extLst>
              </p:cNvPr>
              <p:cNvSpPr txBox="1"/>
              <p:nvPr/>
            </p:nvSpPr>
            <p:spPr>
              <a:xfrm>
                <a:off x="10244866" y="3013499"/>
                <a:ext cx="461601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ja-JP" altLang="en-US" dirty="0"/>
                  <a:t>Ｂ部</a:t>
                </a:r>
              </a:p>
            </p:txBody>
          </p:sp>
          <p:sp>
            <p:nvSpPr>
              <p:cNvPr id="48" name="テキスト ボックス 47">
                <a:extLst>
                  <a:ext uri="{FF2B5EF4-FFF2-40B4-BE49-F238E27FC236}">
                    <a16:creationId xmlns:a16="http://schemas.microsoft.com/office/drawing/2014/main" id="{0BFFD6AC-E6FA-4C5F-8330-02D3834BC87D}"/>
                  </a:ext>
                </a:extLst>
              </p:cNvPr>
              <p:cNvSpPr txBox="1"/>
              <p:nvPr/>
            </p:nvSpPr>
            <p:spPr>
              <a:xfrm>
                <a:off x="10117549" y="2145768"/>
                <a:ext cx="642204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ja-JP" altLang="en-US" sz="1600" dirty="0"/>
                  <a:t>関節</a:t>
                </a:r>
                <a:endParaRPr kumimoji="1" lang="ja-JP" altLang="en-US" sz="1600" dirty="0"/>
              </a:p>
            </p:txBody>
          </p:sp>
        </p:grpSp>
        <p:sp>
          <p:nvSpPr>
            <p:cNvPr id="14" name="テキスト ボックス 13">
              <a:extLst>
                <a:ext uri="{FF2B5EF4-FFF2-40B4-BE49-F238E27FC236}">
                  <a16:creationId xmlns:a16="http://schemas.microsoft.com/office/drawing/2014/main" id="{8A9E8ACE-06C2-42FC-AE78-F73DF06DA511}"/>
                </a:ext>
              </a:extLst>
            </p:cNvPr>
            <p:cNvSpPr txBox="1"/>
            <p:nvPr/>
          </p:nvSpPr>
          <p:spPr>
            <a:xfrm>
              <a:off x="7613013" y="489525"/>
              <a:ext cx="47160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dirty="0"/>
                <a:t>LA</a:t>
              </a:r>
              <a:endParaRPr kumimoji="1" lang="ja-JP" altLang="en-US" dirty="0"/>
            </a:p>
          </p:txBody>
        </p:sp>
        <p:sp>
          <p:nvSpPr>
            <p:cNvPr id="54" name="テキスト ボックス 53">
              <a:extLst>
                <a:ext uri="{FF2B5EF4-FFF2-40B4-BE49-F238E27FC236}">
                  <a16:creationId xmlns:a16="http://schemas.microsoft.com/office/drawing/2014/main" id="{9D3379B3-3585-4E1B-820D-D5BDFE150E00}"/>
                </a:ext>
              </a:extLst>
            </p:cNvPr>
            <p:cNvSpPr txBox="1"/>
            <p:nvPr/>
          </p:nvSpPr>
          <p:spPr>
            <a:xfrm>
              <a:off x="8816699" y="485260"/>
              <a:ext cx="4876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dirty="0"/>
                <a:t>RA</a:t>
              </a:r>
              <a:endParaRPr kumimoji="1" lang="ja-JP" altLang="en-US" dirty="0"/>
            </a:p>
          </p:txBody>
        </p:sp>
        <p:sp>
          <p:nvSpPr>
            <p:cNvPr id="57" name="テキスト ボックス 56">
              <a:extLst>
                <a:ext uri="{FF2B5EF4-FFF2-40B4-BE49-F238E27FC236}">
                  <a16:creationId xmlns:a16="http://schemas.microsoft.com/office/drawing/2014/main" id="{BB6AC7D4-C700-4D70-A8E9-958E67D8541C}"/>
                </a:ext>
              </a:extLst>
            </p:cNvPr>
            <p:cNvSpPr txBox="1"/>
            <p:nvPr/>
          </p:nvSpPr>
          <p:spPr>
            <a:xfrm>
              <a:off x="7613013" y="3740448"/>
              <a:ext cx="48122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dirty="0"/>
                <a:t>LB</a:t>
              </a:r>
              <a:endParaRPr kumimoji="1" lang="ja-JP" altLang="en-US" dirty="0"/>
            </a:p>
          </p:txBody>
        </p:sp>
        <p:sp>
          <p:nvSpPr>
            <p:cNvPr id="58" name="テキスト ボックス 57">
              <a:extLst>
                <a:ext uri="{FF2B5EF4-FFF2-40B4-BE49-F238E27FC236}">
                  <a16:creationId xmlns:a16="http://schemas.microsoft.com/office/drawing/2014/main" id="{10E366DA-D007-49B5-BDA3-5EEC5674C523}"/>
                </a:ext>
              </a:extLst>
            </p:cNvPr>
            <p:cNvSpPr txBox="1"/>
            <p:nvPr/>
          </p:nvSpPr>
          <p:spPr>
            <a:xfrm>
              <a:off x="8808684" y="3736183"/>
              <a:ext cx="49564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dirty="0"/>
                <a:t>RB</a:t>
              </a:r>
              <a:endParaRPr kumimoji="1" lang="ja-JP" altLang="en-US" dirty="0"/>
            </a:p>
          </p:txBody>
        </p:sp>
      </p:grp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7EC5B9FB-DFA1-4324-89B0-1AF6546C18DA}"/>
              </a:ext>
            </a:extLst>
          </p:cNvPr>
          <p:cNvSpPr txBox="1"/>
          <p:nvPr/>
        </p:nvSpPr>
        <p:spPr>
          <a:xfrm>
            <a:off x="4298065" y="4518186"/>
            <a:ext cx="348159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0010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CW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に連続回転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0001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CCW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に連続回転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en-US" altLang="ja-JP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0000</a:t>
            </a:r>
            <a:r>
              <a:rPr lang="ja-JP" altLang="en-US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en-US" altLang="ja-JP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NOP</a:t>
            </a:r>
            <a:r>
              <a:rPr lang="ja-JP" altLang="en-US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（何も行わない）</a:t>
            </a:r>
            <a:endParaRPr lang="en-US" altLang="ja-JP" dirty="0">
              <a:solidFill>
                <a:srgbClr val="FF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en-US" altLang="ja-JP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1001</a:t>
            </a:r>
            <a:r>
              <a:rPr lang="ja-JP" altLang="en-US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en-US" altLang="ja-JP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PT</a:t>
            </a:r>
            <a:r>
              <a:rPr lang="ja-JP" altLang="en-US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初期化（</a:t>
            </a:r>
            <a:r>
              <a:rPr lang="ja-JP" altLang="en-US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追加）</a:t>
            </a:r>
            <a:endParaRPr lang="en-US" altLang="ja-JP" dirty="0">
              <a:solidFill>
                <a:srgbClr val="FF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0AB3C681-B242-47AD-B624-2956EA042AF7}"/>
              </a:ext>
            </a:extLst>
          </p:cNvPr>
          <p:cNvSpPr/>
          <p:nvPr/>
        </p:nvSpPr>
        <p:spPr>
          <a:xfrm>
            <a:off x="7995433" y="1113561"/>
            <a:ext cx="3070071" cy="44287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11111111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 ：全モーター停止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E9FC8B4D-DBDB-4D1F-8122-C0C085F3CB49}"/>
              </a:ext>
            </a:extLst>
          </p:cNvPr>
          <p:cNvSpPr txBox="1"/>
          <p:nvPr/>
        </p:nvSpPr>
        <p:spPr>
          <a:xfrm>
            <a:off x="152482" y="6382492"/>
            <a:ext cx="1182898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※ </a:t>
            </a:r>
            <a:r>
              <a:rPr kumimoji="1" lang="ja-JP" altLang="en-US" sz="1400" dirty="0"/>
              <a:t>同じコマンド（</a:t>
            </a:r>
            <a:r>
              <a:rPr kumimoji="1" lang="en-US" altLang="ja-JP" sz="1400" dirty="0"/>
              <a:t>8bit</a:t>
            </a:r>
            <a:r>
              <a:rPr lang="ja-JP" altLang="en-US" sz="1400" dirty="0"/>
              <a:t>が同一）はＰＣからロボットに送信しない（全モーター停止含む：再考）．リアルタイム性は落ちるが，</a:t>
            </a:r>
            <a:r>
              <a:rPr lang="en-US" altLang="ja-JP" sz="1400" dirty="0"/>
              <a:t>Arduino</a:t>
            </a:r>
            <a:r>
              <a:rPr lang="ja-JP" altLang="en-US" sz="1400" dirty="0"/>
              <a:t>側の処理が追い付かずにデータを取りこぼすことを危惧しての仕様．</a:t>
            </a:r>
            <a:endParaRPr kumimoji="1" lang="ja-JP" altLang="en-US" sz="1400" dirty="0"/>
          </a:p>
        </p:txBody>
      </p:sp>
    </p:spTree>
    <p:extLst>
      <p:ext uri="{BB962C8B-B14F-4D97-AF65-F5344CB8AC3E}">
        <p14:creationId xmlns:p14="http://schemas.microsoft.com/office/powerpoint/2010/main" val="29376812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5720616B0AE5554BAE06B6698AF34337" ma:contentTypeVersion="16" ma:contentTypeDescription="新しいドキュメントを作成します。" ma:contentTypeScope="" ma:versionID="034619d99b0f3febaee1c49e380e525d">
  <xsd:schema xmlns:xsd="http://www.w3.org/2001/XMLSchema" xmlns:xs="http://www.w3.org/2001/XMLSchema" xmlns:p="http://schemas.microsoft.com/office/2006/metadata/properties" xmlns:ns2="c6ce15b9-5015-4dbd-8a75-86eca1dfa157" xmlns:ns3="49c606e9-c921-46db-8030-051ef91b2d0a" targetNamespace="http://schemas.microsoft.com/office/2006/metadata/properties" ma:root="true" ma:fieldsID="90a3119761dd6029d546d88e767a136d" ns2:_="" ns3:_="">
    <xsd:import namespace="c6ce15b9-5015-4dbd-8a75-86eca1dfa157"/>
    <xsd:import namespace="49c606e9-c921-46db-8030-051ef91b2d0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Location" minOccurs="0"/>
                <xsd:element ref="ns2:MediaLengthInSecond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6ce15b9-5015-4dbd-8a75-86eca1dfa15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画像タグ" ma:readOnly="false" ma:fieldId="{5cf76f15-5ced-4ddc-b409-7134ff3c332f}" ma:taxonomyMulti="true" ma:sspId="c1ec0f05-8db9-4cb4-a53b-b8806002f24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9c606e9-c921-46db-8030-051ef91b2d0a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0a5f7cd3-027d-4bc8-81d9-cf7c3a455d94}" ma:internalName="TaxCatchAll" ma:showField="CatchAllData" ma:web="49c606e9-c921-46db-8030-051ef91b2d0a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6ce15b9-5015-4dbd-8a75-86eca1dfa157">
      <Terms xmlns="http://schemas.microsoft.com/office/infopath/2007/PartnerControls"/>
    </lcf76f155ced4ddcb4097134ff3c332f>
    <TaxCatchAll xmlns="49c606e9-c921-46db-8030-051ef91b2d0a" xsi:nil="true"/>
  </documentManagement>
</p:properties>
</file>

<file path=customXml/itemProps1.xml><?xml version="1.0" encoding="utf-8"?>
<ds:datastoreItem xmlns:ds="http://schemas.openxmlformats.org/officeDocument/2006/customXml" ds:itemID="{6986CC1C-6848-47C8-B1E9-B6AFB1B119FA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2950A458-3B28-4861-ACAB-0C28965D2CD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6ce15b9-5015-4dbd-8a75-86eca1dfa157"/>
    <ds:schemaRef ds:uri="49c606e9-c921-46db-8030-051ef91b2d0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DD892BDE-47B0-4D4C-9DC6-4111C91ED560}">
  <ds:schemaRefs>
    <ds:schemaRef ds:uri="http://purl.org/dc/elements/1.1/"/>
    <ds:schemaRef ds:uri="http://purl.org/dc/dcmitype/"/>
    <ds:schemaRef ds:uri="49c606e9-c921-46db-8030-051ef91b2d0a"/>
    <ds:schemaRef ds:uri="http://purl.org/dc/terms/"/>
    <ds:schemaRef ds:uri="http://schemas.microsoft.com/office/2006/documentManagement/types"/>
    <ds:schemaRef ds:uri="http://schemas.microsoft.com/office/infopath/2007/PartnerControls"/>
    <ds:schemaRef ds:uri="http://schemas.microsoft.com/office/2006/metadata/properties"/>
    <ds:schemaRef ds:uri="http://schemas.openxmlformats.org/package/2006/metadata/core-properties"/>
    <ds:schemaRef ds:uri="c6ce15b9-5015-4dbd-8a75-86eca1dfa157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スライドマスター1.2</Template>
  <TotalTime>926</TotalTime>
  <Words>232</Words>
  <Application>Microsoft Office PowerPoint</Application>
  <PresentationFormat>ワイド画面</PresentationFormat>
  <Paragraphs>43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ゴシック</vt:lpstr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1A24 森 荘太【鈴鹿】</dc:creator>
  <cp:lastModifiedBy>達也 白井</cp:lastModifiedBy>
  <cp:revision>6</cp:revision>
  <dcterms:created xsi:type="dcterms:W3CDTF">2023-05-08T08:41:24Z</dcterms:created>
  <dcterms:modified xsi:type="dcterms:W3CDTF">2023-05-30T05:51:37Z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0x0101005720616B0AE5554BAE06B6698AF34337</vt:lpwstr>
  </property>
  <property fmtid="{D5CDD505-2E9C-101B-9397-08002B2CF9AE}" pid="3" name="MediaServiceImageTags">
    <vt:lpwstr/>
  </property>
</Properties>
</file>

<file path=docProps/thumbnail.jpeg>
</file>